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latypi"/>
      <p:regular r:id="rId17"/>
    </p:embeddedFont>
    <p:embeddedFont>
      <p:font typeface="Platypi"/>
      <p:regular r:id="rId18"/>
    </p:embeddedFont>
    <p:embeddedFont>
      <p:font typeface="Platypi"/>
      <p:regular r:id="rId19"/>
    </p:embeddedFont>
    <p:embeddedFont>
      <p:font typeface="Platypi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115145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Beauty is Good: A Meta-Analysis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7" y="461474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Examining perceived and measured associations between attractiveness and key traits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700951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5708571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5682496"/>
            <a:ext cx="2031682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by Junsong LU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6324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Study Objectives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305050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6597253" y="2551867"/>
            <a:ext cx="4578906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Comprehensive Meta-Analysis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597253" y="3085743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On perceived and measured associations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974425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8" name="Text 5"/>
          <p:cNvSpPr/>
          <p:nvPr/>
        </p:nvSpPr>
        <p:spPr>
          <a:xfrm>
            <a:off x="6597253" y="4221242"/>
            <a:ext cx="428113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Incorporate Recent Findings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597253" y="4755118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Update 30-year-old meta-analyses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643801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11" name="Text 8"/>
          <p:cNvSpPr/>
          <p:nvPr/>
        </p:nvSpPr>
        <p:spPr>
          <a:xfrm>
            <a:off x="6597253" y="5890617"/>
            <a:ext cx="401443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Address Unresolved Issues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597253" y="6424493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From previous literature reviews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0077" y="663535"/>
            <a:ext cx="7456646" cy="1506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The Beauty-is-Good Effect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6676430" y="2531745"/>
            <a:ext cx="30480" cy="5034320"/>
          </a:xfrm>
          <a:prstGeom prst="roundRect">
            <a:avLst>
              <a:gd name="adj" fmla="val 118644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6932355" y="3058716"/>
            <a:ext cx="843677" cy="30480"/>
          </a:xfrm>
          <a:prstGeom prst="roundRect">
            <a:avLst>
              <a:gd name="adj" fmla="val 118644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6420505" y="2802850"/>
            <a:ext cx="542330" cy="542330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7" name="Text 4"/>
          <p:cNvSpPr/>
          <p:nvPr/>
        </p:nvSpPr>
        <p:spPr>
          <a:xfrm>
            <a:off x="6610410" y="2893219"/>
            <a:ext cx="162401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8017550" y="2772727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1972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8017550" y="3293864"/>
            <a:ext cx="576917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Dion study introduces "what is beautiful is good"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932355" y="4688562"/>
            <a:ext cx="843677" cy="30480"/>
          </a:xfrm>
          <a:prstGeom prst="roundRect">
            <a:avLst>
              <a:gd name="adj" fmla="val 118644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6420505" y="4432697"/>
            <a:ext cx="542330" cy="542330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12" name="Text 9"/>
          <p:cNvSpPr/>
          <p:nvPr/>
        </p:nvSpPr>
        <p:spPr>
          <a:xfrm>
            <a:off x="6574810" y="4523065"/>
            <a:ext cx="233601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8017550" y="4402574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1990s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8017550" y="4923711"/>
            <a:ext cx="5769173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Meta-analyses confirm effect is strong and widespread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932355" y="6704171"/>
            <a:ext cx="843677" cy="30480"/>
          </a:xfrm>
          <a:prstGeom prst="roundRect">
            <a:avLst>
              <a:gd name="adj" fmla="val 118644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6420505" y="6448306"/>
            <a:ext cx="542330" cy="542330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17" name="Text 14"/>
          <p:cNvSpPr/>
          <p:nvPr/>
        </p:nvSpPr>
        <p:spPr>
          <a:xfrm>
            <a:off x="6578858" y="6538674"/>
            <a:ext cx="225623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8017550" y="6418183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Recent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8017550" y="6939320"/>
            <a:ext cx="576917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Considered as stereotype or bias by researchers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98063"/>
            <a:ext cx="656546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Explanatory Theories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Economics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Taste-based discrimination in labor market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Social Psychology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Status generalization and implicit personality theories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6689"/>
            <a:ext cx="3732014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Evolutionary Psychology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9268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Byproduct of mating preferences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92160"/>
            <a:ext cx="724626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Meta-Analyses Findings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251162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1058585" y="2604135"/>
            <a:ext cx="16633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6280" y="251162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Eagjy et al. (1991)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6280" y="304550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Effect stronger in social competence domains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396501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1022033" y="4057531"/>
            <a:ext cx="23931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1666280" y="396501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Feingold (1992)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1666280" y="4498896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Little covariance between attractiveness and measured traits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8134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13" name="Text 10"/>
          <p:cNvSpPr/>
          <p:nvPr/>
        </p:nvSpPr>
        <p:spPr>
          <a:xfrm>
            <a:off x="1026200" y="5905976"/>
            <a:ext cx="2311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6280" y="581346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Jackson et al. (1995)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6280" y="6347341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Significant association between attractiveness and intelligence in children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311" y="607576"/>
            <a:ext cx="7597378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Intelligence and Attractiveness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311" y="2320052"/>
            <a:ext cx="1104781" cy="17677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9443" y="2540913"/>
            <a:ext cx="295215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Developmental Model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9443" y="3018711"/>
            <a:ext cx="6161246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Genetic and environmental influences contribute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11" y="4087773"/>
            <a:ext cx="1104781" cy="17677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9443" y="4308634"/>
            <a:ext cx="303335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Bad Genes Hypothesis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9443" y="4786432"/>
            <a:ext cx="6161246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Attractiveness predicts intelligence at lower levels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311" y="5855494"/>
            <a:ext cx="1104781" cy="17677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9443" y="6076355"/>
            <a:ext cx="3254216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Face Overgeneralization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9443" y="6554153"/>
            <a:ext cx="6161246" cy="353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People overgeneralize association across full range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77478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Assortative Mating Hypothesis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2690813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1110853" y="293762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Pairing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10853" y="3471505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Individuals pair based on status-increasing traits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4360188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8" name="Text 5"/>
          <p:cNvSpPr/>
          <p:nvPr/>
        </p:nvSpPr>
        <p:spPr>
          <a:xfrm>
            <a:off x="1110853" y="460700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Offspring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110853" y="5140881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Higher in both parental traits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6029563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11" name="Text 8"/>
          <p:cNvSpPr/>
          <p:nvPr/>
        </p:nvSpPr>
        <p:spPr>
          <a:xfrm>
            <a:off x="1110853" y="627638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Limitations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10853" y="6810256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Predictive power limited in monogamous societies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885593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Health and Attractiveness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3798927"/>
            <a:ext cx="7415927" cy="2545080"/>
          </a:xfrm>
          <a:prstGeom prst="roundRect">
            <a:avLst>
              <a:gd name="adj" fmla="val 1455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3814167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093" y="396990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Theory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822627" y="396990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Prediction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79277" y="4520684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126093" y="4676418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Good Genes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22627" y="4676418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Health linked to attractiveness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879277" y="5622250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126093" y="5777984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Bad Genes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22627" y="5777984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Link only at lower end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88156"/>
            <a:ext cx="685240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Key Traits for Analysis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3653433"/>
            <a:ext cx="617220" cy="6172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4517469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Intelligence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5051346"/>
            <a:ext cx="294786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Ongoing debates in literature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2189" y="3653433"/>
            <a:ext cx="617220" cy="617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82189" y="4517469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Health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182189" y="5051346"/>
            <a:ext cx="294786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Inconsistent findings across studies</a:t>
            </a:r>
            <a:endParaRPr lang="en-US" sz="19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342" y="3653433"/>
            <a:ext cx="617220" cy="61722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500342" y="4517469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Dominance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7500342" y="5051346"/>
            <a:ext cx="294786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Central to person perception</a:t>
            </a:r>
            <a:endParaRPr lang="en-US" sz="19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8495" y="3653433"/>
            <a:ext cx="617220" cy="61722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18495" y="4517469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Sociability</a:t>
            </a:r>
            <a:endParaRPr lang="en-US" sz="2400" dirty="0"/>
          </a:p>
        </p:txBody>
      </p:sp>
      <p:sp>
        <p:nvSpPr>
          <p:cNvPr id="14" name="Text 8"/>
          <p:cNvSpPr/>
          <p:nvPr/>
        </p:nvSpPr>
        <p:spPr>
          <a:xfrm>
            <a:off x="10818495" y="5051346"/>
            <a:ext cx="294786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Key in social interactions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289685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Unresolved Issues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2709148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1058585" y="2801660"/>
            <a:ext cx="16633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6280" y="27091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Discrepancies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6280" y="3243024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Between perceived and measured associations with attractiveness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455759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1022033" y="4650105"/>
            <a:ext cx="23931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1666280" y="455759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New Theories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1666280" y="509147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Support across empirical findings uncertain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601098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13" name="Text 10"/>
          <p:cNvSpPr/>
          <p:nvPr/>
        </p:nvSpPr>
        <p:spPr>
          <a:xfrm>
            <a:off x="1026200" y="6103501"/>
            <a:ext cx="231100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6280" y="60109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" pitchFamily="34" charset="0"/>
                <a:ea typeface="Platypi" pitchFamily="34" charset="-122"/>
                <a:cs typeface="Platypi" pitchFamily="34" charset="-120"/>
              </a:rPr>
              <a:t>Reliability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6280" y="6544866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Of trait judgments based on attractiveness influence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2024-09-22T14:43:16Z</dcterms:created>
  <dcterms:modified xsi:type="dcterms:W3CDTF">2024-09-22T14:43:16Z</dcterms:modified>
</cp:coreProperties>
</file>